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DD9FF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0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7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7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3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4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42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5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0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1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F6AE-0C01-491E-AA80-512091BA425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86BF-1C63-48AE-B60B-173653459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6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9396" y="51104"/>
            <a:ext cx="3404374" cy="489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pPr algn="ctr"/>
            <a:r>
              <a:rPr lang="en-GB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Thierry Montocchio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92008" y="940186"/>
            <a:ext cx="4553219" cy="1099253"/>
            <a:chOff x="430409" y="2350733"/>
            <a:chExt cx="3850210" cy="1020351"/>
          </a:xfrm>
        </p:grpSpPr>
        <p:sp>
          <p:nvSpPr>
            <p:cNvPr id="7" name="Rectangle 6"/>
            <p:cNvSpPr/>
            <p:nvPr/>
          </p:nvSpPr>
          <p:spPr>
            <a:xfrm>
              <a:off x="3196684" y="2350806"/>
              <a:ext cx="1083935" cy="10202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Heritage Resorts</a:t>
              </a:r>
            </a:p>
            <a:p>
              <a:pPr algn="ctr"/>
              <a:r>
                <a:rPr lang="en-GB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</a:t>
              </a:r>
            </a:p>
            <a:p>
              <a:pPr algn="ctr"/>
              <a:r>
                <a:rPr lang="en-GB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Raoul Maurel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28329" y="2386638"/>
              <a:ext cx="1049536" cy="4359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Heritage </a:t>
              </a:r>
              <a:r>
                <a:rPr lang="en-GB" sz="10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Telfair</a:t>
              </a:r>
              <a:endPara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Christophe 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24384" y="2872810"/>
              <a:ext cx="1049537" cy="43316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Heritage </a:t>
              </a:r>
              <a:r>
                <a:rPr lang="en-GB" sz="10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Awali</a:t>
              </a:r>
              <a:endPara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Clifford P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77281" y="2389703"/>
              <a:ext cx="824272" cy="4201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Heritage Golf Club</a:t>
              </a: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Jonathan M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2047" y="2855598"/>
              <a:ext cx="788782" cy="4331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Heritage Villas</a:t>
              </a: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Rosemary L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0409" y="2350733"/>
              <a:ext cx="2712721" cy="1020278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92008" y="2068641"/>
            <a:ext cx="4576104" cy="1457996"/>
            <a:chOff x="95240" y="839754"/>
            <a:chExt cx="4076100" cy="1410906"/>
          </a:xfrm>
        </p:grpSpPr>
        <p:sp>
          <p:nvSpPr>
            <p:cNvPr id="15" name="Rectangle 14"/>
            <p:cNvSpPr/>
            <p:nvPr/>
          </p:nvSpPr>
          <p:spPr>
            <a:xfrm>
              <a:off x="2983053" y="901997"/>
              <a:ext cx="1188287" cy="1271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Veranda Resorts</a:t>
              </a:r>
            </a:p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Voila Hotels</a:t>
              </a:r>
            </a:p>
            <a:p>
              <a:pPr algn="ctr"/>
              <a:r>
                <a:rPr lang="en-GB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</a:t>
              </a:r>
            </a:p>
            <a:p>
              <a:pPr algn="ctr"/>
              <a:r>
                <a:rPr lang="en-GB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Vincent Cavalot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1791" y="1336106"/>
              <a:ext cx="984413" cy="3567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V. Paul &amp; </a:t>
              </a:r>
              <a:r>
                <a:rPr lang="en-GB" sz="10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Virg</a:t>
              </a:r>
              <a:endPara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Elodie S.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85841" y="1742414"/>
              <a:ext cx="821455" cy="42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V. Grand Bay</a:t>
              </a:r>
            </a:p>
            <a:p>
              <a:pPr algn="ctr"/>
              <a:r>
                <a:rPr lang="en-GB" sz="1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Vincent C.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24140" y="892414"/>
              <a:ext cx="995936" cy="3818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V. Pte </a:t>
              </a:r>
              <a:r>
                <a:rPr lang="en-GB" sz="10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Biches</a:t>
              </a:r>
              <a:endPara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Percy C.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85841" y="1330540"/>
              <a:ext cx="805727" cy="3567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V. Palmar</a:t>
              </a: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Dimitri V.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25131" y="1770525"/>
              <a:ext cx="984413" cy="3567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V. Tamarin</a:t>
              </a: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Christophe M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93706" y="899126"/>
              <a:ext cx="805726" cy="3567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Voila</a:t>
              </a:r>
            </a:p>
            <a:p>
              <a:pPr algn="ctr"/>
              <a:r>
                <a:rPr lang="en-GB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Beatrice F.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5241" y="839754"/>
              <a:ext cx="2840202" cy="1409579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22A1C21A-630B-4AEF-AEA9-ECA5E26D837B}"/>
                </a:ext>
              </a:extLst>
            </p:cNvPr>
            <p:cNvSpPr/>
            <p:nvPr/>
          </p:nvSpPr>
          <p:spPr>
            <a:xfrm>
              <a:off x="95240" y="841081"/>
              <a:ext cx="2840202" cy="1409579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 7"/>
          <p:cNvSpPr/>
          <p:nvPr/>
        </p:nvSpPr>
        <p:spPr>
          <a:xfrm>
            <a:off x="3445041" y="4231899"/>
            <a:ext cx="1290788" cy="591634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 Restaurants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41234" y="4988331"/>
            <a:ext cx="892548" cy="449461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Croisieres</a:t>
            </a:r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Australes</a:t>
            </a:r>
            <a:endParaRPr lang="en-GB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96081" y="4971872"/>
            <a:ext cx="783638" cy="480029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 Earth</a:t>
            </a:r>
            <a:endParaRPr lang="en-GB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92671" y="6046160"/>
            <a:ext cx="1353333" cy="667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Service Restaurants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CXO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Kareesh Manraj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813" y="6134003"/>
            <a:ext cx="798226" cy="49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Moka’z</a:t>
            </a:r>
            <a:endParaRPr lang="en-GB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Kareesh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60787" y="6137289"/>
            <a:ext cx="818932" cy="4922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Domino’s Pizza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Kareesh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0451" y="4216907"/>
            <a:ext cx="2647066" cy="56906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GB" sz="1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Chamarel</a:t>
            </a:r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Savinia Bistrot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66041" y="6054138"/>
            <a:ext cx="2782970" cy="659943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638477" y="1203122"/>
            <a:ext cx="1322672" cy="55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Finance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Michel Colin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649891" y="1822497"/>
            <a:ext cx="1322670" cy="526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HR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Cyril Jullienne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636033" y="2430925"/>
            <a:ext cx="1331756" cy="57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S&amp;M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636146" y="4420281"/>
            <a:ext cx="1350160" cy="5348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Information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sz="1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Laguette</a:t>
            </a:r>
            <a:endParaRPr lang="en-GB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629288" y="5004329"/>
            <a:ext cx="1356650" cy="5765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Projects &amp; Facilities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Jaga Chellapen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619565" y="5629157"/>
            <a:ext cx="1356650" cy="6083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Dev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Kishen Nadassen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 flipH="1">
            <a:off x="6816148" y="503688"/>
            <a:ext cx="19262" cy="54664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37358" y="610207"/>
            <a:ext cx="4553219" cy="264321"/>
          </a:xfrm>
          <a:prstGeom prst="rect">
            <a:avLst/>
          </a:prstGeom>
          <a:solidFill>
            <a:srgbClr val="6DD9FF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Brands</a:t>
            </a:r>
            <a:endParaRPr lang="en-GB" sz="1100" dirty="0"/>
          </a:p>
        </p:txBody>
      </p:sp>
      <p:sp>
        <p:nvSpPr>
          <p:cNvPr id="88" name="Rectangle 87"/>
          <p:cNvSpPr/>
          <p:nvPr/>
        </p:nvSpPr>
        <p:spPr>
          <a:xfrm>
            <a:off x="7274135" y="620475"/>
            <a:ext cx="3995926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Shared Services</a:t>
            </a:r>
            <a:endParaRPr lang="en-GB" sz="1100" dirty="0"/>
          </a:p>
        </p:txBody>
      </p:sp>
      <p:cxnSp>
        <p:nvCxnSpPr>
          <p:cNvPr id="106" name="Straight Connector 105"/>
          <p:cNvCxnSpPr>
            <a:cxnSpLocks/>
          </p:cNvCxnSpPr>
          <p:nvPr/>
        </p:nvCxnSpPr>
        <p:spPr>
          <a:xfrm flipV="1">
            <a:off x="6842217" y="4018899"/>
            <a:ext cx="1807674" cy="107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  <a:endCxn id="53" idx="1"/>
          </p:cNvCxnSpPr>
          <p:nvPr/>
        </p:nvCxnSpPr>
        <p:spPr>
          <a:xfrm>
            <a:off x="6873438" y="2077310"/>
            <a:ext cx="1776453" cy="84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cxnSpLocks/>
            <a:endCxn id="45" idx="1"/>
          </p:cNvCxnSpPr>
          <p:nvPr/>
        </p:nvCxnSpPr>
        <p:spPr>
          <a:xfrm>
            <a:off x="6835317" y="1476064"/>
            <a:ext cx="1803160" cy="472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cxnSpLocks/>
          </p:cNvCxnSpPr>
          <p:nvPr/>
        </p:nvCxnSpPr>
        <p:spPr>
          <a:xfrm>
            <a:off x="6831348" y="4674166"/>
            <a:ext cx="178959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cxnSpLocks/>
          </p:cNvCxnSpPr>
          <p:nvPr/>
        </p:nvCxnSpPr>
        <p:spPr>
          <a:xfrm>
            <a:off x="6816148" y="5315790"/>
            <a:ext cx="178666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xmlns="" id="{CD70382D-3A58-4EB9-9D81-50734F5228C2}"/>
              </a:ext>
            </a:extLst>
          </p:cNvPr>
          <p:cNvSpPr/>
          <p:nvPr/>
        </p:nvSpPr>
        <p:spPr>
          <a:xfrm>
            <a:off x="1541234" y="5487479"/>
            <a:ext cx="892548" cy="457091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Racing Rep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xmlns="" id="{2779B3FA-B478-4AD6-AA6B-66EE53131A0A}"/>
              </a:ext>
            </a:extLst>
          </p:cNvPr>
          <p:cNvCxnSpPr>
            <a:cxnSpLocks/>
            <a:endCxn id="118" idx="0"/>
          </p:cNvCxnSpPr>
          <p:nvPr/>
        </p:nvCxnSpPr>
        <p:spPr>
          <a:xfrm flipH="1">
            <a:off x="5961905" y="540963"/>
            <a:ext cx="6570" cy="36909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5392367" y="4231898"/>
            <a:ext cx="1139075" cy="23943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Transformation Officer</a:t>
            </a:r>
          </a:p>
          <a:p>
            <a:pPr algn="ctr"/>
            <a:endParaRPr lang="en-GB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Stedman</a:t>
            </a:r>
          </a:p>
          <a:p>
            <a:pPr algn="ctr"/>
            <a:endParaRPr lang="en-GB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63119" y="4164546"/>
            <a:ext cx="2796566" cy="664328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3" name="Straight Connector 122"/>
          <p:cNvCxnSpPr>
            <a:cxnSpLocks/>
            <a:endCxn id="54" idx="1"/>
          </p:cNvCxnSpPr>
          <p:nvPr/>
        </p:nvCxnSpPr>
        <p:spPr>
          <a:xfrm>
            <a:off x="6884307" y="2710332"/>
            <a:ext cx="1751726" cy="990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706072F-A2CF-42E3-8FB2-612CBB9D5E35}"/>
              </a:ext>
            </a:extLst>
          </p:cNvPr>
          <p:cNvSpPr/>
          <p:nvPr/>
        </p:nvSpPr>
        <p:spPr>
          <a:xfrm>
            <a:off x="557212" y="4904190"/>
            <a:ext cx="2785545" cy="1090151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DC0D02-E6F1-4B0F-90CA-F317C2BCC3D0}"/>
              </a:ext>
            </a:extLst>
          </p:cNvPr>
          <p:cNvSpPr/>
          <p:nvPr/>
        </p:nvSpPr>
        <p:spPr>
          <a:xfrm>
            <a:off x="3421993" y="4932723"/>
            <a:ext cx="1292420" cy="1019671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Leisure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CXO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 Piang Nee</a:t>
            </a:r>
          </a:p>
          <a:p>
            <a:pPr algn="ctr"/>
            <a:endParaRPr lang="en-GB" sz="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xmlns="" id="{EFB92C1A-0ED3-4A2E-A78B-7C890496F9E2}"/>
              </a:ext>
            </a:extLst>
          </p:cNvPr>
          <p:cNvSpPr/>
          <p:nvPr/>
        </p:nvSpPr>
        <p:spPr>
          <a:xfrm>
            <a:off x="218495" y="985443"/>
            <a:ext cx="823913" cy="446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Beach Club</a:t>
            </a:r>
            <a:b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TBR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xmlns="" id="{E39D9D0F-760C-41B2-9947-CD1F9B2D1AD0}"/>
              </a:ext>
            </a:extLst>
          </p:cNvPr>
          <p:cNvSpPr/>
          <p:nvPr/>
        </p:nvSpPr>
        <p:spPr>
          <a:xfrm>
            <a:off x="256344" y="2125221"/>
            <a:ext cx="818907" cy="373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Earth</a:t>
            </a:r>
          </a:p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Boutiques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xmlns="" id="{C3E776A7-B01A-4241-B7A9-BCB50E679291}"/>
              </a:ext>
            </a:extLst>
          </p:cNvPr>
          <p:cNvCxnSpPr>
            <a:cxnSpLocks/>
          </p:cNvCxnSpPr>
          <p:nvPr/>
        </p:nvCxnSpPr>
        <p:spPr>
          <a:xfrm flipH="1">
            <a:off x="5191566" y="540963"/>
            <a:ext cx="5518" cy="31906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xmlns="" id="{D83C0458-6EC0-4541-BF9C-09B8671A7BB9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4745227" y="1489852"/>
            <a:ext cx="45185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xmlns="" id="{5E6FD59E-1706-4296-9F98-53A4EA7986B9}"/>
              </a:ext>
            </a:extLst>
          </p:cNvPr>
          <p:cNvCxnSpPr>
            <a:cxnSpLocks/>
          </p:cNvCxnSpPr>
          <p:nvPr/>
        </p:nvCxnSpPr>
        <p:spPr>
          <a:xfrm>
            <a:off x="4745227" y="4545870"/>
            <a:ext cx="65725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8121990C-EA77-42CA-9A19-8BBA38F39A15}"/>
              </a:ext>
            </a:extLst>
          </p:cNvPr>
          <p:cNvCxnSpPr>
            <a:cxnSpLocks/>
          </p:cNvCxnSpPr>
          <p:nvPr/>
        </p:nvCxnSpPr>
        <p:spPr>
          <a:xfrm>
            <a:off x="4714413" y="5495303"/>
            <a:ext cx="66979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F98734FF-1CE7-453B-BA7E-E82D230EB901}"/>
              </a:ext>
            </a:extLst>
          </p:cNvPr>
          <p:cNvSpPr/>
          <p:nvPr/>
        </p:nvSpPr>
        <p:spPr>
          <a:xfrm>
            <a:off x="3448370" y="3526637"/>
            <a:ext cx="1334050" cy="6253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 Mgt Co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HGM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Dodds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F42B1FE-2069-4CE3-A893-5B0AA27500E8}"/>
              </a:ext>
            </a:extLst>
          </p:cNvPr>
          <p:cNvSpPr/>
          <p:nvPr/>
        </p:nvSpPr>
        <p:spPr>
          <a:xfrm>
            <a:off x="2499675" y="5495303"/>
            <a:ext cx="787999" cy="457091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HNR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2CBD2BB6-21D3-4608-9449-3F826A98301D}"/>
              </a:ext>
            </a:extLst>
          </p:cNvPr>
          <p:cNvSpPr/>
          <p:nvPr/>
        </p:nvSpPr>
        <p:spPr>
          <a:xfrm>
            <a:off x="638339" y="5217069"/>
            <a:ext cx="837544" cy="555081"/>
          </a:xfrm>
          <a:prstGeom prst="rect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of</a:t>
            </a:r>
          </a:p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Seashells</a:t>
            </a:r>
            <a:endParaRPr lang="en-GB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26DF4467-AC4B-426E-A85B-04313C3A4836}"/>
              </a:ext>
            </a:extLst>
          </p:cNvPr>
          <p:cNvSpPr/>
          <p:nvPr/>
        </p:nvSpPr>
        <p:spPr>
          <a:xfrm>
            <a:off x="1552133" y="6137289"/>
            <a:ext cx="795702" cy="4922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Basket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Kareesh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812245BF-5417-4AC4-BBF3-C3E8A4AFD9B3}"/>
              </a:ext>
            </a:extLst>
          </p:cNvPr>
          <p:cNvSpPr/>
          <p:nvPr/>
        </p:nvSpPr>
        <p:spPr>
          <a:xfrm>
            <a:off x="230904" y="1474850"/>
            <a:ext cx="811504" cy="4616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Chateau</a:t>
            </a:r>
            <a:b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TBR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xmlns="" id="{55682C68-F794-4841-B93A-445F5C076091}"/>
              </a:ext>
            </a:extLst>
          </p:cNvPr>
          <p:cNvSpPr/>
          <p:nvPr/>
        </p:nvSpPr>
        <p:spPr>
          <a:xfrm>
            <a:off x="258936" y="2576726"/>
            <a:ext cx="818907" cy="373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 Spa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419938C9-7447-4404-82FA-F0AC325E99A5}"/>
              </a:ext>
            </a:extLst>
          </p:cNvPr>
          <p:cNvSpPr txBox="1"/>
          <p:nvPr/>
        </p:nvSpPr>
        <p:spPr>
          <a:xfrm>
            <a:off x="7832682" y="84495"/>
            <a:ext cx="2198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OCTOBER 2021</a:t>
            </a:r>
            <a:endParaRPr lang="aa-ET" sz="16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25052565-600B-4D98-B578-8AC3929F6B20}"/>
              </a:ext>
            </a:extLst>
          </p:cNvPr>
          <p:cNvCxnSpPr>
            <a:cxnSpLocks/>
          </p:cNvCxnSpPr>
          <p:nvPr/>
        </p:nvCxnSpPr>
        <p:spPr>
          <a:xfrm>
            <a:off x="4790577" y="3731568"/>
            <a:ext cx="40650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xmlns="" id="{3BCEF1AC-3388-41C7-912A-F75297EFB40C}"/>
              </a:ext>
            </a:extLst>
          </p:cNvPr>
          <p:cNvCxnSpPr>
            <a:cxnSpLocks/>
          </p:cNvCxnSpPr>
          <p:nvPr/>
        </p:nvCxnSpPr>
        <p:spPr>
          <a:xfrm>
            <a:off x="4768111" y="2804753"/>
            <a:ext cx="42191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62C1CED3-CA5A-45B9-95BB-7090873E8B27}"/>
              </a:ext>
            </a:extLst>
          </p:cNvPr>
          <p:cNvCxnSpPr>
            <a:cxnSpLocks/>
          </p:cNvCxnSpPr>
          <p:nvPr/>
        </p:nvCxnSpPr>
        <p:spPr>
          <a:xfrm>
            <a:off x="4732687" y="6343028"/>
            <a:ext cx="66979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B682285-48A7-424E-8855-A760F7867FE4}"/>
              </a:ext>
            </a:extLst>
          </p:cNvPr>
          <p:cNvCxnSpPr>
            <a:cxnSpLocks/>
          </p:cNvCxnSpPr>
          <p:nvPr/>
        </p:nvCxnSpPr>
        <p:spPr>
          <a:xfrm>
            <a:off x="5190026" y="3731568"/>
            <a:ext cx="0" cy="261146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5F2C4D26-F86E-4DAE-B9C7-740DB68EB0E6}"/>
              </a:ext>
            </a:extLst>
          </p:cNvPr>
          <p:cNvSpPr/>
          <p:nvPr/>
        </p:nvSpPr>
        <p:spPr>
          <a:xfrm>
            <a:off x="8639497" y="3745945"/>
            <a:ext cx="1350160" cy="636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Rev &amp; Pricing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Jalloud Fakeermahamod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CA20AFF6-8FE8-4C39-97FA-0B36129E9BCB}"/>
              </a:ext>
            </a:extLst>
          </p:cNvPr>
          <p:cNvCxnSpPr>
            <a:cxnSpLocks/>
          </p:cNvCxnSpPr>
          <p:nvPr/>
        </p:nvCxnSpPr>
        <p:spPr>
          <a:xfrm>
            <a:off x="6832692" y="5956975"/>
            <a:ext cx="1768772" cy="1312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EC293853-AB89-41C2-93FD-D3C052F49D83}"/>
              </a:ext>
            </a:extLst>
          </p:cNvPr>
          <p:cNvCxnSpPr>
            <a:cxnSpLocks/>
            <a:endCxn id="81" idx="1"/>
          </p:cNvCxnSpPr>
          <p:nvPr/>
        </p:nvCxnSpPr>
        <p:spPr>
          <a:xfrm flipV="1">
            <a:off x="6831348" y="3380737"/>
            <a:ext cx="1797940" cy="119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7FB59436-A7E4-4C05-A568-0E97A5DBDAC5}"/>
              </a:ext>
            </a:extLst>
          </p:cNvPr>
          <p:cNvSpPr/>
          <p:nvPr/>
        </p:nvSpPr>
        <p:spPr>
          <a:xfrm>
            <a:off x="8629288" y="3091427"/>
            <a:ext cx="1350161" cy="57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Comm. Officer</a:t>
            </a:r>
          </a:p>
          <a:p>
            <a:pPr algn="ctr"/>
            <a:r>
              <a:rPr lang="en-GB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Axelle Mazery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4A765A5A-7E91-41E9-9402-327555379E71}"/>
              </a:ext>
            </a:extLst>
          </p:cNvPr>
          <p:cNvSpPr/>
          <p:nvPr/>
        </p:nvSpPr>
        <p:spPr>
          <a:xfrm>
            <a:off x="249248" y="3028089"/>
            <a:ext cx="818907" cy="373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Kaz’alala</a:t>
            </a:r>
            <a:endParaRPr lang="en-GB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0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186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Manish Bundhun</dc:creator>
  <cp:lastModifiedBy>Microsoft account</cp:lastModifiedBy>
  <cp:revision>91</cp:revision>
  <cp:lastPrinted>2020-10-09T04:09:03Z</cp:lastPrinted>
  <dcterms:created xsi:type="dcterms:W3CDTF">2020-09-01T06:29:35Z</dcterms:created>
  <dcterms:modified xsi:type="dcterms:W3CDTF">2021-10-04T10:44:21Z</dcterms:modified>
</cp:coreProperties>
</file>